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37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32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52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30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55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86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82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33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02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67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9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A4EFE-CF7F-4E2B-8FEE-8129F310FFE6}" type="datetimeFigureOut">
              <a:rPr lang="tr-TR" smtClean="0"/>
              <a:t>2.07.2021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12A5-E403-4A4F-A466-8AD273A0A4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8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25632"/>
            <a:ext cx="5969877" cy="320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541493"/>
            <a:ext cx="6053957" cy="320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" y="125632"/>
            <a:ext cx="5780690" cy="320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" y="3541493"/>
            <a:ext cx="5780690" cy="320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17809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AnaResim xmlns="6369e098-e2e7-46d4-8335-8995d7fab35b">false</AnaResim>
    <Descrip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sim" ma:contentTypeID="0x010102007B4A857775CE9D4B9702EF4A08C27C4D" ma:contentTypeVersion="1" ma:contentTypeDescription="Karşıdan resim veya fotoğraf yükleyin." ma:contentTypeScope="" ma:versionID="02d071c82304a212b6f5e75379611da2">
  <xsd:schema xmlns:xsd="http://www.w3.org/2001/XMLSchema" xmlns:xs="http://www.w3.org/2001/XMLSchema" xmlns:p="http://schemas.microsoft.com/office/2006/metadata/properties" xmlns:ns1="http://schemas.microsoft.com/sharepoint/v3" xmlns:ns2="6369e098-e2e7-46d4-8335-8995d7fab35b" targetNamespace="http://schemas.microsoft.com/office/2006/metadata/properties" ma:root="true" ma:fieldsID="e7fa06bad1714439c6847e6da79b5149" ns1:_="" ns2:_="">
    <xsd:import namespace="http://schemas.microsoft.com/sharepoint/v3"/>
    <xsd:import namespace="6369e098-e2e7-46d4-8335-8995d7fab35b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AnaResi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Resim Genişliği" ma:internalName="ImageWidth" ma:readOnly="true">
      <xsd:simpleType>
        <xsd:restriction base="dms:Unknown"/>
      </xsd:simpleType>
    </xsd:element>
    <xsd:element name="ImageHeight" ma:index="12" nillable="true" ma:displayName="Resim Yüksekliği" ma:internalName="ImageHeight" ma:readOnly="true">
      <xsd:simpleType>
        <xsd:restriction base="dms:Unknown"/>
      </xsd:simpleType>
    </xsd:element>
    <xsd:element name="ImageCreateDate" ma:index="13" nillable="true" ma:displayName="Resmin Çekildiği Tarih" ma:format="DateTime" ma:hidden="true" ma:internalName="ImageCreateDate">
      <xsd:simpleType>
        <xsd:restriction base="dms:DateTime"/>
      </xsd:simpleType>
    </xsd:element>
    <xsd:element name="Description" ma:index="14" nillable="true" ma:displayName="Açıklama" ma:description="Resim için alternatif metin olarak kullanılır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Küçük Resim Var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Önizleme Var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Önizleme Resmi URL'si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9e098-e2e7-46d4-8335-8995d7fab35b" elementFormDefault="qualified">
    <xsd:import namespace="http://schemas.microsoft.com/office/2006/documentManagement/types"/>
    <xsd:import namespace="http://schemas.microsoft.com/office/infopath/2007/PartnerControls"/>
    <xsd:element name="AnaResim" ma:index="26" nillable="true" ma:displayName="AnaResim" ma:default="0" ma:internalName="AnaResim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8" ma:displayName="Başlık"/>
        <xsd:element ref="dc:subject" minOccurs="0" maxOccurs="1"/>
        <xsd:element ref="dc:description" minOccurs="0" maxOccurs="1"/>
        <xsd:element name="keywords" minOccurs="0" maxOccurs="1" type="xsd:string" ma:index="20" ma:displayName="Anahtar Sözcükl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633A00-71D6-44CB-B7D7-58BEA27E2E72}"/>
</file>

<file path=customXml/itemProps2.xml><?xml version="1.0" encoding="utf-8"?>
<ds:datastoreItem xmlns:ds="http://schemas.openxmlformats.org/officeDocument/2006/customXml" ds:itemID="{67F0D45C-97BA-4A36-91E9-DC7C2431DFE4}"/>
</file>

<file path=customXml/itemProps3.xml><?xml version="1.0" encoding="utf-8"?>
<ds:datastoreItem xmlns:ds="http://schemas.openxmlformats.org/officeDocument/2006/customXml" ds:itemID="{05FDD546-9AAA-45D0-AA1D-0B8050C0D328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Süreyya ÖZER</dc:creator>
  <cp:lastModifiedBy>Süreyya ÖZER</cp:lastModifiedBy>
  <cp:revision>3</cp:revision>
  <dcterms:created xsi:type="dcterms:W3CDTF">2021-07-02T07:52:20Z</dcterms:created>
  <dcterms:modified xsi:type="dcterms:W3CDTF">2021-07-02T08:10:55Z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0x010102007B4A857775CE9D4B9702EF4A08C27C4D</vt:lpwstr>
  </property>
</Properties>
</file>